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333" r:id="rId2"/>
    <p:sldId id="379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7" d="100"/>
          <a:sy n="97" d="100"/>
        </p:scale>
        <p:origin x="149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borah Newman" userId="6364d0bc81dce7a9" providerId="LiveId" clId="{E569849B-60BA-44B7-84D8-105AC5E8F61A}"/>
    <pc:docChg chg="modSld">
      <pc:chgData name="Deborah Newman" userId="6364d0bc81dce7a9" providerId="LiveId" clId="{E569849B-60BA-44B7-84D8-105AC5E8F61A}" dt="2023-06-15T11:55:53.625" v="2" actId="14100"/>
      <pc:docMkLst>
        <pc:docMk/>
      </pc:docMkLst>
      <pc:sldChg chg="modSp mod">
        <pc:chgData name="Deborah Newman" userId="6364d0bc81dce7a9" providerId="LiveId" clId="{E569849B-60BA-44B7-84D8-105AC5E8F61A}" dt="2023-06-15T11:55:53.625" v="2" actId="14100"/>
        <pc:sldMkLst>
          <pc:docMk/>
          <pc:sldMk cId="2597220777" sldId="379"/>
        </pc:sldMkLst>
        <pc:picChg chg="mod">
          <ac:chgData name="Deborah Newman" userId="6364d0bc81dce7a9" providerId="LiveId" clId="{E569849B-60BA-44B7-84D8-105AC5E8F61A}" dt="2023-06-15T11:55:53.625" v="2" actId="14100"/>
          <ac:picMkLst>
            <pc:docMk/>
            <pc:sldMk cId="2597220777" sldId="379"/>
            <ac:picMk id="5" creationId="{8FA35BDB-D49E-AFC7-CEBE-475C47D510B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155D6B-39B4-4517-9905-72502C8595EE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DC724-ACB7-48E5-8BF0-830F34AC8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288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>
            <a:extLst>
              <a:ext uri="{FF2B5EF4-FFF2-40B4-BE49-F238E27FC236}">
                <a16:creationId xmlns:a16="http://schemas.microsoft.com/office/drawing/2014/main" id="{8D0FA9A2-C9CB-4557-B3E7-F5574BAE478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>
            <a:extLst>
              <a:ext uri="{FF2B5EF4-FFF2-40B4-BE49-F238E27FC236}">
                <a16:creationId xmlns:a16="http://schemas.microsoft.com/office/drawing/2014/main" id="{CF21B7E4-8B76-4B82-88F6-B53514DAD16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0005AA92-5BE1-4F7F-8B95-7BC70D34C2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06F5D3B-A20F-4E41-A765-3D325C102B03}" type="slidenum">
              <a:rPr lang="en-US" altLang="en-US">
                <a:latin typeface="Calibri" panose="020F0502020204030204" pitchFamily="34" charset="0"/>
              </a:rPr>
              <a:pPr/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59DB3-062C-4B88-614B-84952FC5DB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93331B-04FB-5714-A03D-00AEAEE6A3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EBE00D-FD3B-6F7E-8994-AA6AC2497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EF317-F966-4D72-9156-7EC2DB5310F1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A37F72-F438-91A0-7F49-50C9A9BB5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CC78AC-DA03-06CA-79BF-C2878E06D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82BB2-CE53-48DC-9C71-240272B7B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19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2A938-3207-A469-AEC1-03334053F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C22F5D-81EE-5E71-658A-6D582A9860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598490-9775-C7E4-C95C-7DCDABAEF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EF317-F966-4D72-9156-7EC2DB5310F1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F03BB6-5023-C9DE-E688-31D295E20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8AC9AE-D2EE-6847-5E58-41D06A6DE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82BB2-CE53-48DC-9C71-240272B7B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930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2B45AA-115F-1AEE-6FB3-3221B338FC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285C14-41EE-482A-5852-EA57814FF3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CBC224-E9A4-BB83-D313-34BCDF02E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EF317-F966-4D72-9156-7EC2DB5310F1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53FFCD-A58B-06ED-225F-508992030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D0C2B3-2CDE-C563-59DB-000EAB114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82BB2-CE53-48DC-9C71-240272B7B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990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6AE28-A12A-C434-2F63-1D8BA0D33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E6311-5359-F1BB-878C-784923D14B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977972-93DF-0C3E-19AA-B3CDE1EBC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EF317-F966-4D72-9156-7EC2DB5310F1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726912-0824-822D-72C3-4139C8780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2D48EB-1798-51A8-0B06-23448450C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82BB2-CE53-48DC-9C71-240272B7B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721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43A2D-FE26-8E9F-C6F2-4C3D8AFB3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838CA4-84FC-8AA1-3F85-CFFFB84BE3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B17392-B477-E26E-375B-1BEF0A75A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EF317-F966-4D72-9156-7EC2DB5310F1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B8B9C-6A6A-2DB2-B6BD-BB2DAADB1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495B4D-15DF-C933-187D-E99192229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82BB2-CE53-48DC-9C71-240272B7B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62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CB686-AD3F-7292-C915-F643E5E56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FC2FBA-E513-4643-A9B3-2B1EAC1DE3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07A16E-0C03-30B2-E0BD-43CCE2C77C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CDE557-F746-B668-78AE-5D1B7BD65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EF317-F966-4D72-9156-7EC2DB5310F1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7B7FD8-8493-5A8B-92C9-0239E796A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7B3015-94EC-76E2-0437-4BDC7FFDD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82BB2-CE53-48DC-9C71-240272B7B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071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CE861-3FC0-471B-755F-4A314552B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872ACF-8078-A5E4-0854-3AB64A12C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04E43F-20D4-C09E-9046-07A79792AC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BCBEE9-0DA9-85BB-CFB4-548015675A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6AA678-F779-DA0A-13FF-D141688EAE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CC0432-80A5-189A-525B-F88503C66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EF317-F966-4D72-9156-7EC2DB5310F1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4FB0D9-BBE7-4950-A67D-2E5A9505C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ADE447-40E9-1227-D51E-A80A2F2E4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82BB2-CE53-48DC-9C71-240272B7B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664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4D648-075D-684E-C1E1-1D87B0890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7F457A-0E0F-FA9D-3861-486863540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EF317-F966-4D72-9156-7EC2DB5310F1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05796B-0BC6-3835-B87E-9203BD22E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4D909B-4DD4-E36A-73BC-D361767C2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82BB2-CE53-48DC-9C71-240272B7B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476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960004-4AE5-B68A-30DF-AF7F9B5EF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EF317-F966-4D72-9156-7EC2DB5310F1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3D38A9-EE9E-9A8C-A649-B2E6BE8F3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AC52C3-FEAF-D38F-CFD7-B00753DE0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82BB2-CE53-48DC-9C71-240272B7B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906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139EA-80EE-C919-D87B-2EDEAAFF7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9AAC4E-2162-50F5-FD09-526882339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1A0749-643B-87D1-8895-8C49E6C9D4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42FAD4-CFCD-7381-D837-3DCF68847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EF317-F966-4D72-9156-7EC2DB5310F1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FAEA0D-D273-DDFA-8F2A-B0E963440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14D43E-87B7-E27D-736F-2B6F13C0F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82BB2-CE53-48DC-9C71-240272B7B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29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5E3EB-6049-8ED9-DC0F-993F9A582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2F4C6B-18B0-F204-5E69-CA13FC3F93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49C23-B510-997B-09FA-87A25C0E1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E98C8B-15E5-EEA5-C725-C7AB4768A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EF317-F966-4D72-9156-7EC2DB5310F1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A8182B-F644-9DEE-657D-F14C046A7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B8706-BD52-B928-EC94-BCBC03D82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82BB2-CE53-48DC-9C71-240272B7B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584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DAB71B-872F-26F6-F3F9-52999787B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5F89BE-E624-EFC6-26C2-E1116B33C9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EA6287-2DE6-B6BA-58D6-B232F09ACD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EF317-F966-4D72-9156-7EC2DB5310F1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96061D-F530-C27B-77D5-0A31C21265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D52D2-6C6C-65A9-3CAE-D931EFBC26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82BB2-CE53-48DC-9C71-240272B7B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355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11" Type="http://schemas.microsoft.com/office/2007/relationships/hdphoto" Target="../media/hdphoto1.wdp"/><Relationship Id="rId5" Type="http://schemas.openxmlformats.org/officeDocument/2006/relationships/image" Target="../media/image3.sv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0C7A4E0-1F25-41C1-A449-321DB07284A0}"/>
              </a:ext>
            </a:extLst>
          </p:cNvPr>
          <p:cNvSpPr txBox="1"/>
          <p:nvPr/>
        </p:nvSpPr>
        <p:spPr>
          <a:xfrm>
            <a:off x="2910349" y="1166249"/>
            <a:ext cx="7757651" cy="7363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kern="100" cap="all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leader in </a:t>
            </a:r>
            <a:r>
              <a:rPr lang="en-US" sz="2000" b="1" i="1" kern="100" cap="all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Oxygen Therapy </a:t>
            </a:r>
            <a:r>
              <a:rPr lang="en-US" sz="2000" b="1" kern="100" cap="all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your patients…Give your patients the  advantage of faster healing and Mobility!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B4872AAE-A3F8-6B22-04AF-58C978F8A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49" y="812800"/>
            <a:ext cx="1828800" cy="965200"/>
          </a:xfrm>
          <a:prstGeom prst="rect">
            <a:avLst/>
          </a:prstGeom>
        </p:spPr>
      </p:pic>
      <p:pic>
        <p:nvPicPr>
          <p:cNvPr id="3" name="Graphic 1">
            <a:extLst>
              <a:ext uri="{FF2B5EF4-FFF2-40B4-BE49-F238E27FC236}">
                <a16:creationId xmlns:a16="http://schemas.microsoft.com/office/drawing/2014/main" id="{5C4B1168-D1A6-2609-F9C9-EE76105B81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416" y="1915765"/>
            <a:ext cx="5993247" cy="46954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97DB0F1-DC14-8E5F-49EE-227835FE7B10}"/>
              </a:ext>
            </a:extLst>
          </p:cNvPr>
          <p:cNvSpPr txBox="1"/>
          <p:nvPr/>
        </p:nvSpPr>
        <p:spPr>
          <a:xfrm>
            <a:off x="7048072" y="1915765"/>
            <a:ext cx="2578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info@ogenix.com</a:t>
            </a:r>
          </a:p>
        </p:txBody>
      </p:sp>
      <p:pic>
        <p:nvPicPr>
          <p:cNvPr id="8" name="Picture 7" descr="A picture containing person&#10;&#10;Description automatically generated">
            <a:extLst>
              <a:ext uri="{FF2B5EF4-FFF2-40B4-BE49-F238E27FC236}">
                <a16:creationId xmlns:a16="http://schemas.microsoft.com/office/drawing/2014/main" id="{3D0FA3D0-FBC9-F212-FBAD-8B21D2FBEF3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2" t="24913"/>
          <a:stretch/>
        </p:blipFill>
        <p:spPr>
          <a:xfrm>
            <a:off x="9894013" y="4138748"/>
            <a:ext cx="1961300" cy="2289391"/>
          </a:xfrm>
          <a:prstGeom prst="rect">
            <a:avLst/>
          </a:prstGeom>
        </p:spPr>
      </p:pic>
      <p:pic>
        <p:nvPicPr>
          <p:cNvPr id="13" name="Picture 12" descr="A picture containing text, indoor, hand&#10;&#10;Description automatically generated">
            <a:extLst>
              <a:ext uri="{FF2B5EF4-FFF2-40B4-BE49-F238E27FC236}">
                <a16:creationId xmlns:a16="http://schemas.microsoft.com/office/drawing/2014/main" id="{B9CBEB43-E668-2EF6-CDC5-2E0BD0DB479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" t="30374" r="2033" b="25170"/>
          <a:stretch/>
        </p:blipFill>
        <p:spPr>
          <a:xfrm>
            <a:off x="7572929" y="3046728"/>
            <a:ext cx="1827026" cy="16480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B1EDB8-528E-1A1D-94B7-DE0327A6B8B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668" y="4888665"/>
            <a:ext cx="2227618" cy="13447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43FEC2-AA70-0187-C992-219CF565ABCC}"/>
              </a:ext>
            </a:extLst>
          </p:cNvPr>
          <p:cNvSpPr txBox="1"/>
          <p:nvPr/>
        </p:nvSpPr>
        <p:spPr>
          <a:xfrm rot="10800000" flipV="1">
            <a:off x="6179305" y="6135125"/>
            <a:ext cx="3026339" cy="523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28 days to Success</a:t>
            </a:r>
          </a:p>
        </p:txBody>
      </p:sp>
      <p:pic>
        <p:nvPicPr>
          <p:cNvPr id="10" name="Picture 9" descr="A picture containing indoor&#10;&#10;Description automatically generated">
            <a:extLst>
              <a:ext uri="{FF2B5EF4-FFF2-40B4-BE49-F238E27FC236}">
                <a16:creationId xmlns:a16="http://schemas.microsoft.com/office/drawing/2014/main" id="{821860D7-D2DD-49FD-2D9E-2E8752D28B6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2" t="28649" r="4613" b="36489"/>
          <a:stretch/>
        </p:blipFill>
        <p:spPr>
          <a:xfrm>
            <a:off x="9532704" y="2185610"/>
            <a:ext cx="2650733" cy="1930160"/>
          </a:xfrm>
          <a:prstGeom prst="rect">
            <a:avLst/>
          </a:prstGeom>
        </p:spPr>
      </p:pic>
      <p:pic>
        <p:nvPicPr>
          <p:cNvPr id="15" name="Picture 14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3628E420-B99B-EAC7-7D7E-DAE10D9BCB6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162" t="25926" r="12146" b="33380"/>
          <a:stretch/>
        </p:blipFill>
        <p:spPr>
          <a:xfrm>
            <a:off x="6012696" y="2554479"/>
            <a:ext cx="1413785" cy="227263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F9694A-A744-1133-A537-AF7FA7F9DD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618" y="458858"/>
            <a:ext cx="5112912" cy="52270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299BACE-7BE2-4177-637E-B43B2D712D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47" y="579550"/>
            <a:ext cx="5447140" cy="49548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87F93C-8642-2367-341A-28BEFEA357CB}"/>
              </a:ext>
            </a:extLst>
          </p:cNvPr>
          <p:cNvSpPr txBox="1"/>
          <p:nvPr/>
        </p:nvSpPr>
        <p:spPr>
          <a:xfrm>
            <a:off x="130629" y="5534441"/>
            <a:ext cx="69233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Give your 65 and older patients a chance!</a:t>
            </a:r>
          </a:p>
          <a:p>
            <a:r>
              <a:rPr lang="en-US" sz="2800" b="1" dirty="0">
                <a:solidFill>
                  <a:schemeClr val="accent1"/>
                </a:solidFill>
              </a:rPr>
              <a:t>It’s in your hands….Contact us for Info</a:t>
            </a:r>
          </a:p>
          <a:p>
            <a:r>
              <a:rPr lang="en-US" sz="2800" dirty="0"/>
              <a:t>                 info@ogenix.com</a:t>
            </a:r>
          </a:p>
          <a:p>
            <a:endParaRPr lang="en-US" sz="2800" b="1" dirty="0">
              <a:solidFill>
                <a:schemeClr val="accent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A35BDB-D49E-AFC7-CEBE-475C47D510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480" y="5104086"/>
            <a:ext cx="2962320" cy="1620478"/>
          </a:xfrm>
          <a:prstGeom prst="rect">
            <a:avLst/>
          </a:prstGeom>
        </p:spPr>
      </p:pic>
      <p:sp>
        <p:nvSpPr>
          <p:cNvPr id="6" name="Arrow: Up 5">
            <a:extLst>
              <a:ext uri="{FF2B5EF4-FFF2-40B4-BE49-F238E27FC236}">
                <a16:creationId xmlns:a16="http://schemas.microsoft.com/office/drawing/2014/main" id="{8CFBF1E7-70DA-D465-0B5B-6582E0764CB0}"/>
              </a:ext>
            </a:extLst>
          </p:cNvPr>
          <p:cNvSpPr/>
          <p:nvPr/>
        </p:nvSpPr>
        <p:spPr>
          <a:xfrm rot="1506618">
            <a:off x="6392331" y="5025262"/>
            <a:ext cx="1880588" cy="167783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20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39266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54</Words>
  <Application>Microsoft Office PowerPoint</Application>
  <PresentationFormat>Widescreen</PresentationFormat>
  <Paragraphs>7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helene paxton</dc:creator>
  <cp:lastModifiedBy>Deborah Newman</cp:lastModifiedBy>
  <cp:revision>1</cp:revision>
  <dcterms:created xsi:type="dcterms:W3CDTF">2023-04-10T18:49:01Z</dcterms:created>
  <dcterms:modified xsi:type="dcterms:W3CDTF">2023-06-15T11:55:55Z</dcterms:modified>
</cp:coreProperties>
</file>